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305" r:id="rId4"/>
    <p:sldId id="315" r:id="rId5"/>
    <p:sldId id="314" r:id="rId6"/>
    <p:sldId id="313" r:id="rId7"/>
    <p:sldId id="312" r:id="rId8"/>
    <p:sldId id="311" r:id="rId9"/>
    <p:sldId id="310" r:id="rId10"/>
    <p:sldId id="309" r:id="rId11"/>
    <p:sldId id="308" r:id="rId12"/>
    <p:sldId id="307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06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5" r:id="rId29"/>
    <p:sldId id="334" r:id="rId30"/>
    <p:sldId id="333" r:id="rId31"/>
    <p:sldId id="332" r:id="rId32"/>
    <p:sldId id="331" r:id="rId33"/>
    <p:sldId id="336" r:id="rId34"/>
    <p:sldId id="330" r:id="rId35"/>
    <p:sldId id="337" r:id="rId36"/>
    <p:sldId id="338" r:id="rId37"/>
    <p:sldId id="340" r:id="rId38"/>
    <p:sldId id="341" r:id="rId39"/>
    <p:sldId id="342" r:id="rId40"/>
    <p:sldId id="343" r:id="rId41"/>
    <p:sldId id="344" r:id="rId42"/>
    <p:sldId id="345" r:id="rId43"/>
    <p:sldId id="339" r:id="rId44"/>
    <p:sldId id="346" r:id="rId45"/>
    <p:sldId id="347" r:id="rId46"/>
    <p:sldId id="348" r:id="rId47"/>
    <p:sldId id="354" r:id="rId48"/>
    <p:sldId id="353" r:id="rId49"/>
    <p:sldId id="352" r:id="rId50"/>
    <p:sldId id="355" r:id="rId51"/>
    <p:sldId id="356" r:id="rId52"/>
    <p:sldId id="360" r:id="rId53"/>
    <p:sldId id="359" r:id="rId54"/>
    <p:sldId id="361" r:id="rId55"/>
    <p:sldId id="357" r:id="rId56"/>
    <p:sldId id="362" r:id="rId57"/>
    <p:sldId id="26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t>28-01-2018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Raghu Prasad K 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C28F9-EB76-4835-93F3-8C332712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47974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2BCA-CD9F-4A12-80B3-C5FC2131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7D92-7032-429C-A341-86C3316A4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3DA1E-99B2-4BB9-A34D-90C0C189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190BC-BEC9-43F6-AE9B-BC5297EE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3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606B-A785-46BE-BD8E-85B99835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0DD1-DCFB-48D0-8EF9-AC43B69CD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64A24-6C5E-4A9E-8904-F1FEB3B1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204E78-848C-4785-B1EE-9693AAEF0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6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B676-B025-464B-8A13-21AB4315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1FA-4C61-410A-8D31-F9092E98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14585-ED3E-4EAB-BCC2-6202E598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21E31-E04C-4F22-B06F-14F566BB7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64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DC21-3B48-4D97-B03F-3A044084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1CDF4-EE03-4E5C-8CFF-29ED644F4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964EF-6BE3-4411-B10F-8348B201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313CF4-7FB0-4C92-A02D-F2E91750C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04E-2B18-4FDE-960E-3F022220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F1E5F-5B7F-4175-A772-284763EC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2ED86-D50E-4DB2-9553-C1EFDDD6C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215CE-E08C-4321-8D76-13E0AF26C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5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D36C-FC97-4CA6-A82B-29BA16CD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EA34-9EE0-4EFA-AD98-6C325DDF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8BC26-433E-48F9-A85D-F6245A29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45E37-AF7C-43E2-9CEC-81D0DDCF4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8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CAD9-815F-4A58-913A-E4C7CD70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4731-0872-4EDB-AC6E-BA4A6D67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75E90-ABA6-4818-B9DA-B1DE4916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FD55A8-F13C-4064-9321-E7AC15408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12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2BCA-CD9F-4A12-80B3-C5FC2131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7D92-7032-429C-A341-86C3316A4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8C064-0063-4D78-BB55-94108A23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6AD0E7-792A-42A0-97CC-C58D9A82F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5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606B-A785-46BE-BD8E-85B99835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0DD1-DCFB-48D0-8EF9-AC43B69CD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8FCBE-A05C-4CC2-8BB6-BBC920C5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47AA2-73BE-48F5-8CE9-424ADCD8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2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B676-B025-464B-8A13-21AB4315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1FA-4C61-410A-8D31-F9092E98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EB21F-F199-49FB-9499-2B18468A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4134A-2D2D-44BA-BD27-97172F908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Introduction to Python</a:t>
            </a:r>
          </a:p>
          <a:p>
            <a:pPr>
              <a:lnSpc>
                <a:spcPct val="100000"/>
              </a:lnSpc>
            </a:pPr>
            <a:r>
              <a:rPr lang="en-IN" dirty="0"/>
              <a:t>Installation of Python and getting started with python</a:t>
            </a:r>
          </a:p>
          <a:p>
            <a:pPr>
              <a:lnSpc>
                <a:spcPct val="100000"/>
              </a:lnSpc>
            </a:pPr>
            <a:r>
              <a:rPr lang="en-IN" b="1" dirty="0">
                <a:solidFill>
                  <a:schemeClr val="accent2"/>
                </a:solidFill>
              </a:rPr>
              <a:t>Features of Python – Sequences</a:t>
            </a:r>
          </a:p>
          <a:p>
            <a:r>
              <a:rPr lang="en-IN" dirty="0"/>
              <a:t>Introduction to IDE and Installation of </a:t>
            </a:r>
            <a:r>
              <a:rPr lang="en-IN" dirty="0" err="1"/>
              <a:t>Pycharm</a:t>
            </a:r>
            <a:endParaRPr lang="en-IN" dirty="0"/>
          </a:p>
          <a:p>
            <a:r>
              <a:rPr lang="en-IN" dirty="0"/>
              <a:t>Object Orientation</a:t>
            </a:r>
          </a:p>
          <a:p>
            <a:r>
              <a:rPr lang="en-IN" dirty="0"/>
              <a:t>File Operations</a:t>
            </a:r>
          </a:p>
          <a:p>
            <a:r>
              <a:rPr lang="en-IN" dirty="0"/>
              <a:t>Networked Programs</a:t>
            </a:r>
          </a:p>
          <a:p>
            <a:r>
              <a:rPr lang="en-IN" dirty="0"/>
              <a:t>Using Webservices</a:t>
            </a:r>
          </a:p>
          <a:p>
            <a:r>
              <a:rPr lang="en-IN" dirty="0"/>
              <a:t>Using Database and SQL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35DCC-0AA9-4823-9DCA-8CE3C24E5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507883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9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1B62-6E72-45DB-AC0E-314A37D0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0B231-8C52-4AE9-835E-7010482B9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BA4AF-9E71-42EA-B89B-8D9DC66E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7900CD-210C-4510-B67A-3F0C18425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4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04E-2B18-4FDE-960E-3F022220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F1E5F-5B7F-4175-A772-284763EC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A868C-361D-4B0F-A0B2-A69F0ACC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4FDB2-8D1A-4DA1-8FAB-262219DE0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9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D36C-FC97-4CA6-A82B-29BA16CD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EA34-9EE0-4EFA-AD98-6C325DDF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FA79E-C5F2-4952-B6FF-BF8C3FE9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156B9-DFA5-47B6-AC41-1E2182380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CAD9-815F-4A58-913A-E4C7CD70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4731-0872-4EDB-AC6E-BA4A6D67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21A0A-ABC3-4807-A1B3-DD0F9340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1BC49-83E7-43C0-8902-58F08AF54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92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2BCA-CD9F-4A12-80B3-C5FC2131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7D92-7032-429C-A341-86C3316A4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E55DA-59C6-4244-98DE-2831A804B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1A7A6-E800-41BD-ABBF-A6567E912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4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606B-A785-46BE-BD8E-85B99835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0DD1-DCFB-48D0-8EF9-AC43B69CD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95465-97DE-4ACE-834E-8CC6886B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76934-13C5-4C4F-94A6-F1BAC5BD8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38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B676-B025-464B-8A13-21AB4315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1FA-4C61-410A-8D31-F9092E98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04A81-10D9-4285-A862-B3310939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83EB1-62C1-4B7E-A146-DD65CC3BA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54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1B62-6E72-45DB-AC0E-314A37D0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0B231-8C52-4AE9-835E-7010482B9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BA240-D52C-4966-A3FE-F82ED9F5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1C192-2D7F-482C-8411-64A331027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06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6B59-90BC-42B6-8772-09B18AFE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F33-1323-42DF-B922-65DDE417C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6E240-1F9D-4832-AC03-D4B3A2DBC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0BB54-D220-4588-A08D-1B903F555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8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1D8E-B553-4DC3-A023-78315091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A0C28-5A1E-412F-A0C4-F275FDC10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930D0-02F5-4274-82F4-98FC8A91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40F74-3C49-451A-88FC-8BD093F1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2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134B-D6CF-4F40-B90A-2D963756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5847-E087-4B50-A25E-BB4A76E0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1E766-8850-4B5E-A399-9A9E9157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4ADED-AF53-45FD-9A3E-CC0A1B0E5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95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5CA2-E6F0-468F-9266-F20BBDF8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4EF6F-89EC-4D50-AA41-E1C5B06FA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91DA3-9B12-4C75-B8AE-DFBF8531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BE8E1-BE7B-4227-A30E-E4DDCDA25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86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2007-B2CD-4E86-94C3-B113167B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591B-1F69-4FB4-A980-A74314C7C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A8BF3-A25A-4259-A09F-057DE5F4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520F1F-36B7-4B24-8CCA-31DC05B09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6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3838-6CF7-4581-BD63-9F665EC7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F4FD1-7719-4E6B-B509-08844B3E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FD5C4-CDD4-46A5-BE2C-C670FC2E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57601-3CF5-4476-8E25-F5040AB2F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8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DF2A-3425-4CBC-8609-A167811C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176E-6A77-4ECD-8F86-AAC68E6C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03FF9-8FC5-4D43-A3EB-D8493A45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CA8FA-4FD3-4A91-9035-B98ADA1F5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39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370B-9767-4C1A-9041-E02D98A0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65A5-993E-4112-9D94-24ADADD99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4223B-1E2A-4D47-8F79-CC0DEF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1C84D9-2769-43FC-BCB5-F70DF3C4F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48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3838-6CF7-4581-BD63-9F665EC7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F4FD1-7719-4E6B-B509-08844B3E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571B7-EDEA-4177-BE7D-153018DF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E4E335-4AB1-44D4-8B01-73904842A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18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DF2A-3425-4CBC-8609-A167811C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176E-6A77-4ECD-8F86-AAC68E6C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6D0A-7C6B-4016-BBE1-6A26B2A9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D2A38F-63B5-4F46-9B93-EE07CE398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6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370B-9767-4C1A-9041-E02D98A0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65A5-993E-4112-9D94-24ADADD99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6E35F-5128-4597-9DE0-8765CBFE2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DCB84-6756-4AB3-AF9F-2F80EC9FA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80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3838-6CF7-4581-BD63-9F665EC7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F4FD1-7719-4E6B-B509-08844B3E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08E29-2E21-493C-84F2-BB30B9A9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69487-E63C-49AE-8C7E-F72A91FFF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61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DF2A-3425-4CBC-8609-A167811C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176E-6A77-4ECD-8F86-AAC68E6C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47269-AB7D-42BD-8944-A8622E755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78388E-1273-4E44-83D3-BF2462030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A49A-2044-4EA8-8554-E37C9153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569C5-CE40-4857-85E3-88F922D61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11A0D-994E-4C93-BB05-8899E317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26567F-4D3A-4B74-9A75-AB0A18803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01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370B-9767-4C1A-9041-E02D98A0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65A5-993E-4112-9D94-24ADADD99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FEF4D-6453-41BE-82F6-A5F518BD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DEEF26-7522-49E4-95BE-55A6BEA0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14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3838-6CF7-4581-BD63-9F665EC7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F4FD1-7719-4E6B-B509-08844B3E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7B933-B265-485E-97AA-EE9C96F7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A6E431-ACBD-401C-B86F-BD4BD0BA1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63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DF2A-3425-4CBC-8609-A167811C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176E-6A77-4ECD-8F86-AAC68E6C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9199F-7344-435A-8AA8-9E7FE07C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F852D-C3CE-484A-A8E8-455C00E74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89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370B-9767-4C1A-9041-E02D98A0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65A5-993E-4112-9D94-24ADADD99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65D7F-DA6D-44E2-BA72-561896E1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03216-554E-4416-849F-FD32C0CD3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0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02B5-AF95-4D8C-B0F7-24107B28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BBA9-CB6A-44EA-ADFC-CC117AD1E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D49CA-59DB-4D4C-8AB7-88F6E809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11A82-AAD4-4C0F-A757-286FCD480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8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E6D0-47BF-4916-8346-94F62AF2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8312-8499-43FF-A9AC-B4D8B9805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5F473-428D-4B11-9D04-E5CCA119D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E544C-98C0-4E68-8B68-BC26A9F90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33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929B-93F7-42E5-97D8-F1E3A08D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D91C9-31F4-4ECA-A1ED-A7AD9EC68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BE80D-D657-4802-890D-D8405EAB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17F92-C3EA-495F-8DBB-A27F89D11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10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38D7-3681-4D77-ADBF-265819C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FA66-E52D-4F1B-8394-B9420910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5A11E-F2EC-4BF4-8DF5-5994068B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4B92C-BE04-4520-94B4-061725A2D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1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D450-5204-4B64-9BF3-666218D7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BDD8-8553-4DA2-8F11-7298D877A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B15E7-6D3A-447C-8753-DA7C1947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1E8CA-B35A-4F78-B61B-D34DF168D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8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F5459-C3F0-4A36-BB01-7A6558AC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A2AC-24EC-4520-A806-89591139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F482E-69E0-4345-B9DB-1C3FA53F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146A84-6D70-4210-97F0-C69DFBBBF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6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1E50-2FAA-457E-B90E-877EEAA6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AF7E-42E8-4300-8AA6-659ED02C0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A6163-B71F-4402-9DC2-F8AAC0DC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9F987-7850-4B01-B260-106D44322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3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929B-93F7-42E5-97D8-F1E3A08D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D91C9-31F4-4ECA-A1ED-A7AD9EC68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81D3D-152A-42CF-9795-4D33FA85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D7491-7389-423B-8061-4AF0D063F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1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38D7-3681-4D77-ADBF-265819C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FA66-E52D-4F1B-8394-B9420910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86D92-7510-4D4C-9C7E-831605B9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8BC61-A082-41CA-9509-165236ADB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74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929B-93F7-42E5-97D8-F1E3A08D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D91C9-31F4-4ECA-A1ED-A7AD9EC68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FCB5C-B46D-4A86-86FB-A6E349A72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431F1-4404-4606-957B-A53F70994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60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F5459-C3F0-4A36-BB01-7A6558AC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A2AC-24EC-4520-A806-89591139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0B2C3-384C-4A2F-B1AA-A9561695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85822-C324-4541-B6E4-8F1682AC1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38D7-3681-4D77-ADBF-265819C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FA66-E52D-4F1B-8394-B9420910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33CDE-254D-4A3F-80DE-479B3E7D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C7EA1-64E6-4C95-ACB4-5B3488D56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0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D450-5204-4B64-9BF3-666218D7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BDD8-8553-4DA2-8F11-7298D877A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7E149-550B-42FB-B2B3-88B0A18C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729C7-E42D-48AA-994D-12CE8C623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4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38D7-3681-4D77-ADBF-265819C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FA66-E52D-4F1B-8394-B9420910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C2D1F-263F-492B-AAC0-0B237211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479EC-B503-4B5E-9E33-2F296EAC4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72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2494-EAE9-4ED1-94F2-C95D45D8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F3EEC-35B6-4310-B81F-C88B8300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IN" sz="4000" b="1" dirty="0"/>
          </a:p>
          <a:p>
            <a:pPr algn="ctr"/>
            <a:endParaRPr lang="en-IN" sz="4000" b="1" dirty="0"/>
          </a:p>
          <a:p>
            <a:pPr marL="0" indent="0" algn="ctr">
              <a:buNone/>
            </a:pPr>
            <a:r>
              <a:rPr lang="en-IN" sz="4000" b="1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DE3DB-89E6-4609-A81A-FE5B936F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30" y="507883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DC21-3B48-4D97-B03F-3A044084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1CDF4-EE03-4E5C-8CFF-29ED644F4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FCF02-C137-4625-A0FD-7DEFD6188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CF3CB2-8DC1-4CBA-BE42-E3D37AE7F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04E-2B18-4FDE-960E-3F022220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F1E5F-5B7F-4175-A772-284763EC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18107-9382-4256-BDE3-B3F3DD86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22C1F-B145-4A38-A84E-568A769A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9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D36C-FC97-4CA6-A82B-29BA16CD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EA34-9EE0-4EFA-AD98-6C325DDF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49D4A-4F12-4B5A-923B-F69FFB4C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9C64D1-1E14-455B-9A7B-FFD7E05A1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4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CAD9-815F-4A58-913A-E4C7CD70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4731-0872-4EDB-AC6E-BA4A6D67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6CBF2-8A42-4FCB-AD51-DDA88F969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607921-0D09-4ADD-8E13-9B4B49F38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93" y="254667"/>
            <a:ext cx="2616590" cy="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6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44</Words>
  <Application>Microsoft Office PowerPoint</Application>
  <PresentationFormat>Widescreen</PresentationFormat>
  <Paragraphs>15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Python</vt:lpstr>
      <vt:lpstr>Course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raghu prasad</cp:lastModifiedBy>
  <cp:revision>207</cp:revision>
  <dcterms:created xsi:type="dcterms:W3CDTF">2018-01-28T06:02:15Z</dcterms:created>
  <dcterms:modified xsi:type="dcterms:W3CDTF">2018-01-28T17:24:11Z</dcterms:modified>
</cp:coreProperties>
</file>